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830" autoAdjust="0"/>
  </p:normalViewPr>
  <p:slideViewPr>
    <p:cSldViewPr snapToGrid="0">
      <p:cViewPr varScale="1">
        <p:scale>
          <a:sx n="59" d="100"/>
          <a:sy n="59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jpg"/><Relationship Id="rId7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6.jpg"/><Relationship Id="rId7" Type="http://schemas.openxmlformats.org/officeDocument/2006/relationships/image" Target="../media/image4.jpeg"/><Relationship Id="rId12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3.png"/><Relationship Id="rId5" Type="http://schemas.openxmlformats.org/officeDocument/2006/relationships/image" Target="../media/image1.jpg"/><Relationship Id="rId10" Type="http://schemas.openxmlformats.org/officeDocument/2006/relationships/image" Target="../media/image12.png"/><Relationship Id="rId4" Type="http://schemas.openxmlformats.org/officeDocument/2006/relationships/image" Target="../media/image17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" b="224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" b="36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" r="2458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" r="2255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r="2274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r="2274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4893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690989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864514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131,534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180.782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156.199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7BB18CA-EB17-0E1C-7DA9-1B134ED92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0E0E12-FA74-8B32-1415-2B57A5D357DC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3674</TotalTime>
  <Words>862</Words>
  <Application>Microsoft Office PowerPoint</Application>
  <PresentationFormat>Widescreen</PresentationFormat>
  <Paragraphs>262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Raffaella Perrot</cp:lastModifiedBy>
  <cp:revision>65</cp:revision>
  <dcterms:created xsi:type="dcterms:W3CDTF">2022-05-20T15:03:04Z</dcterms:created>
  <dcterms:modified xsi:type="dcterms:W3CDTF">2022-06-03T10:47:12Z</dcterms:modified>
</cp:coreProperties>
</file>